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AB88-3717-4D0E-BC18-65ABE00EA2FD}" type="datetimeFigureOut">
              <a:rPr lang="nl-NL" smtClean="0"/>
              <a:t>13-3-2017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BCC1-7E37-4652-80EA-4C7538C01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6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eErqmeFy6D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5769" y="764373"/>
            <a:ext cx="9780431" cy="1293028"/>
          </a:xfrm>
        </p:spPr>
        <p:txBody>
          <a:bodyPr>
            <a:normAutofit/>
          </a:bodyPr>
          <a:lstStyle/>
          <a:p>
            <a:r>
              <a:rPr lang="nl-NL" dirty="0" smtClean="0"/>
              <a:t>3.5   van reactieschema naar Reactievergelijking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2167909"/>
            <a:ext cx="5521192" cy="3479858"/>
          </a:xfrm>
        </p:spPr>
      </p:pic>
    </p:spTree>
    <p:extLst>
      <p:ext uri="{BB962C8B-B14F-4D97-AF65-F5344CB8AC3E}">
        <p14:creationId xmlns:p14="http://schemas.microsoft.com/office/powerpoint/2010/main" val="33932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7" y="1370128"/>
            <a:ext cx="8441692" cy="47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4656" y="736449"/>
            <a:ext cx="8610600" cy="1293028"/>
          </a:xfrm>
        </p:spPr>
        <p:txBody>
          <a:bodyPr/>
          <a:lstStyle/>
          <a:p>
            <a:r>
              <a:rPr lang="nl-NL" dirty="0" smtClean="0"/>
              <a:t>Wet van Lavoisier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94560"/>
            <a:ext cx="6028899" cy="4024125"/>
          </a:xfrm>
        </p:spPr>
        <p:txBody>
          <a:bodyPr/>
          <a:lstStyle/>
          <a:p>
            <a:r>
              <a:rPr lang="nl-NL" dirty="0" smtClean="0"/>
              <a:t>Deeltjes/ massa kan niet verloren gaan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Nieuwe stoffen ontstaan uit oude</a:t>
            </a:r>
          </a:p>
          <a:p>
            <a:r>
              <a:rPr lang="nl-NL" dirty="0" smtClean="0"/>
              <a:t>Bij een chemische reactie komt energie vrij of het kost energie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2194560"/>
            <a:ext cx="5123218" cy="30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maak je een reactievergelijking?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1. Stel het reactieschema op</a:t>
            </a:r>
          </a:p>
          <a:p>
            <a:r>
              <a:rPr lang="nl-NL" b="1" dirty="0" smtClean="0"/>
              <a:t>2. Noteer de molecuulformules</a:t>
            </a:r>
          </a:p>
          <a:p>
            <a:r>
              <a:rPr lang="nl-NL" b="1" dirty="0" smtClean="0"/>
              <a:t>3. Maak kloppend, begin met een atoom dat in 2 moleculen voorkomt</a:t>
            </a:r>
          </a:p>
          <a:p>
            <a:r>
              <a:rPr lang="nl-NL" b="1" dirty="0" smtClean="0"/>
              <a:t>4. Controleer door de atomen links en rechts te tellen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Bijvoorbeeld</a:t>
            </a:r>
          </a:p>
          <a:p>
            <a:r>
              <a:rPr lang="nl-NL" dirty="0" smtClean="0"/>
              <a:t>Aardgas + zuurstof -&gt;   kooldioxide en water</a:t>
            </a:r>
          </a:p>
          <a:p>
            <a:r>
              <a:rPr lang="nl-NL" dirty="0" smtClean="0"/>
              <a:t>CH4 +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dirty="0" smtClean="0"/>
              <a:t> O2              -&gt;  CO2 +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dirty="0" smtClean="0"/>
              <a:t> H2O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1849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3.6 Verbrandingsreacties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457" y="2193925"/>
            <a:ext cx="695108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verbrandingsreactie?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Brandbare stof</a:t>
            </a:r>
          </a:p>
          <a:p>
            <a:r>
              <a:rPr lang="nl-NL" dirty="0" smtClean="0"/>
              <a:t>2. Zuurstof</a:t>
            </a:r>
          </a:p>
          <a:p>
            <a:r>
              <a:rPr lang="nl-NL" dirty="0" smtClean="0"/>
              <a:t>3. Ontbrandingstemperatuur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vlammen, vonken, rook, 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94" y="2541652"/>
            <a:ext cx="5751715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verbranden?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Bijna alle elementen kunnen verbranden. </a:t>
            </a:r>
          </a:p>
          <a:p>
            <a:r>
              <a:rPr lang="nl-NL" dirty="0" smtClean="0"/>
              <a:t>Ze reageren dan met zuurstof tot een oxide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Bijvoorbeeld: </a:t>
            </a:r>
          </a:p>
          <a:p>
            <a:pPr marL="0" indent="0">
              <a:buNone/>
            </a:pPr>
            <a:r>
              <a:rPr lang="nl-NL" dirty="0" smtClean="0"/>
              <a:t>   magnesium + zuurstof -&gt; magnesiumoxide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   2</a:t>
            </a:r>
            <a:r>
              <a:rPr lang="nl-NL" dirty="0" smtClean="0"/>
              <a:t> Mg + O2 -&gt;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dirty="0" smtClean="0"/>
              <a:t> </a:t>
            </a:r>
            <a:r>
              <a:rPr lang="nl-NL" dirty="0" err="1" smtClean="0"/>
              <a:t>MgO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94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ontstaat er bij verbranding?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 atoom wordt gekoppeld aan zuurstof, er ontstaat een oxide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Bijvoorbeeld</a:t>
            </a:r>
          </a:p>
          <a:p>
            <a:pPr marL="0" indent="0">
              <a:buNone/>
            </a:pPr>
            <a:r>
              <a:rPr lang="nl-NL" dirty="0" smtClean="0"/>
              <a:t>   Aardgas + zuurstof   -&gt;  kooldioxide  + water</a:t>
            </a:r>
          </a:p>
          <a:p>
            <a:pPr marL="0" indent="0">
              <a:buNone/>
            </a:pPr>
            <a:r>
              <a:rPr lang="nl-NL" dirty="0" smtClean="0"/>
              <a:t>   CH4 +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dirty="0" smtClean="0"/>
              <a:t> O2                -&gt;  CO2 +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dirty="0" smtClean="0"/>
              <a:t> H2O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glucose + zuurstof     -&gt;  kooldioxide + water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  C6H12O6  + </a:t>
            </a:r>
            <a:r>
              <a:rPr lang="nl-NL" dirty="0" smtClean="0">
                <a:solidFill>
                  <a:srgbClr val="FF0000"/>
                </a:solidFill>
              </a:rPr>
              <a:t>6</a:t>
            </a:r>
            <a:r>
              <a:rPr lang="nl-NL" dirty="0" smtClean="0"/>
              <a:t> O2     -&gt;  </a:t>
            </a:r>
            <a:r>
              <a:rPr lang="nl-NL" dirty="0" smtClean="0">
                <a:solidFill>
                  <a:srgbClr val="FF0000"/>
                </a:solidFill>
              </a:rPr>
              <a:t>6</a:t>
            </a:r>
            <a:r>
              <a:rPr lang="nl-NL" dirty="0" smtClean="0"/>
              <a:t> CO2 + </a:t>
            </a:r>
            <a:r>
              <a:rPr lang="nl-NL" dirty="0" smtClean="0">
                <a:solidFill>
                  <a:srgbClr val="FF0000"/>
                </a:solidFill>
              </a:rPr>
              <a:t>6 </a:t>
            </a:r>
            <a:r>
              <a:rPr lang="nl-NL" dirty="0" smtClean="0"/>
              <a:t>H2O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435" t="15600"/>
          <a:stretch/>
        </p:blipFill>
        <p:spPr>
          <a:xfrm>
            <a:off x="8625385" y="2729976"/>
            <a:ext cx="2266665" cy="34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3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Als een stof niet helemaal verbrandt…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Dan heb je te maken met onvolledige verbranding en dus andere reactieproducten.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Bijvoorbeeld</a:t>
            </a:r>
          </a:p>
          <a:p>
            <a:pPr marL="0" indent="0">
              <a:buNone/>
            </a:pPr>
            <a:r>
              <a:rPr lang="nl-NL" dirty="0" smtClean="0"/>
              <a:t>Als er bij verbranding van aardgas onvoldoende zuurstof is of een te lage temperatuur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Aardgas + O2   -&gt;	koolmonoxide en water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      2</a:t>
            </a:r>
            <a:r>
              <a:rPr lang="nl-NL" dirty="0" smtClean="0"/>
              <a:t> CH4 + </a:t>
            </a:r>
            <a:r>
              <a:rPr lang="nl-NL" dirty="0" smtClean="0">
                <a:solidFill>
                  <a:srgbClr val="FF0000"/>
                </a:solidFill>
              </a:rPr>
              <a:t>3</a:t>
            </a:r>
            <a:r>
              <a:rPr lang="nl-NL" dirty="0" smtClean="0"/>
              <a:t> O2     -&gt;        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dirty="0" smtClean="0"/>
              <a:t> CO  + </a:t>
            </a:r>
            <a:r>
              <a:rPr lang="nl-NL" dirty="0" smtClean="0">
                <a:solidFill>
                  <a:srgbClr val="FF0000"/>
                </a:solidFill>
              </a:rPr>
              <a:t>4</a:t>
            </a:r>
            <a:r>
              <a:rPr lang="nl-NL" dirty="0" smtClean="0"/>
              <a:t> H2O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46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Kijk uit voor </a:t>
            </a:r>
            <a:br>
              <a:rPr lang="nl-NL" dirty="0" smtClean="0"/>
            </a:br>
            <a:r>
              <a:rPr lang="nl-NL" dirty="0" smtClean="0"/>
              <a:t>koolmonoxide vergiftiging!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8740">
              <a:lnSpc>
                <a:spcPct val="110000"/>
              </a:lnSpc>
              <a:spcAft>
                <a:spcPts val="0"/>
              </a:spcAft>
            </a:pPr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https://www.youtube.com/watch?v=eErqmeFy6D8</a:t>
            </a:r>
            <a:endParaRPr lang="nl-N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2733675"/>
            <a:ext cx="7334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958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305</TotalTime>
  <Words>249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Condensspoor</vt:lpstr>
      <vt:lpstr>3.5   van reactieschema naar Reactievergelijking</vt:lpstr>
      <vt:lpstr>Wet van Lavoisier</vt:lpstr>
      <vt:lpstr>Hoe maak je een reactievergelijking?</vt:lpstr>
      <vt:lpstr>3.6 Verbrandingsreacties</vt:lpstr>
      <vt:lpstr>Wat is een verbrandingsreactie?</vt:lpstr>
      <vt:lpstr>Wat kan verbranden? </vt:lpstr>
      <vt:lpstr>Wat ontstaat er bij verbranding?</vt:lpstr>
      <vt:lpstr>Als een stof niet helemaal verbrandt…</vt:lpstr>
      <vt:lpstr>Kijk uit voor  koolmonoxide vergiftiging!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Reacties: Energie</dc:title>
  <dc:creator>laptop</dc:creator>
  <cp:lastModifiedBy>Hannie Kwant</cp:lastModifiedBy>
  <cp:revision>18</cp:revision>
  <cp:lastPrinted>2017-02-06T10:18:39Z</cp:lastPrinted>
  <dcterms:created xsi:type="dcterms:W3CDTF">2017-02-04T21:52:02Z</dcterms:created>
  <dcterms:modified xsi:type="dcterms:W3CDTF">2017-03-13T08:20:21Z</dcterms:modified>
</cp:coreProperties>
</file>